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strument Sans Medium" panose="020B0604020202020204" charset="0"/>
      <p:regular r:id="rId11"/>
    </p:embeddedFont>
    <p:embeddedFont>
      <p:font typeface="Inter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492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Smart College Management System-</a:t>
            </a:r>
            <a:r>
              <a:rPr lang="en-US" sz="4450" dirty="0" err="1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UniSphere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Streamlining academic and administrative operations for colleges.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Improving accessibility for students, faculty, and administrators.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What is a College Management System?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centralized platform for managing academic and administrative tasks.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Why is it needed?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enhance efficiency and accessibility in college operations.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integrated system to streamline operations and improve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69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910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49103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Challenges in College Management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335780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Inefficient data handling.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4910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54225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Traditional Systems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Lack of integration and accessibility.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Addresses inefficiencies with an integrated approach.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57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Core Features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3464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728436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User Roles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218855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Admin, Faculty, Student access.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193464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2728436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Enrollment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3218855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Student admissions and profiles.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1934647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2728436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Course Management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3573185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Faculty assignment, scheduling.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497943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80190" y="5773222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Attendance Tracking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80190" y="6617970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Digital monitoring for students/faculty.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6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Technology Stack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685092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Frontend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40232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</a:rPr>
              <a:t>Next.js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527822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36626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Backend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418012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Django, Node.js.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335948" y="5333762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496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3" y="601420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SQL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507004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07004" y="70036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49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Bonus Features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AI Attendance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31517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Prediction &amp; alerts.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Voice Assistant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Quick timetable access.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Cloud Storage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03694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Assignments &amp; materials.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69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Team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20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Rishmeet Singh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3548431" y="40259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Pranjal Kaushik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6383666" y="4031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Aadya Srivastava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9413379" y="40375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Ishita Singh            Ayushman Tripathi</a:t>
            </a:r>
            <a:endParaRPr lang="en-US" sz="2200" dirty="0"/>
          </a:p>
        </p:txBody>
      </p:sp>
      <p:sp>
        <p:nvSpPr>
          <p:cNvPr id="11" name="Text 5"/>
          <p:cNvSpPr/>
          <p:nvPr/>
        </p:nvSpPr>
        <p:spPr>
          <a:xfrm>
            <a:off x="793790" y="58897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Dedicated to innovation and excellence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308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5349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534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Project Summary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02538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Integrated College Management System.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5349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10908983" y="3534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Impact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08983" y="402538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Improved efficiency and accessibility.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3315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233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Thank You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205</Words>
  <Application>Microsoft Office PowerPoint</Application>
  <PresentationFormat>Custom</PresentationFormat>
  <Paragraphs>61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Instrument Sans Medium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Rishmeet Singh</cp:lastModifiedBy>
  <cp:revision>4</cp:revision>
  <dcterms:created xsi:type="dcterms:W3CDTF">2025-03-27T05:22:25Z</dcterms:created>
  <dcterms:modified xsi:type="dcterms:W3CDTF">2025-03-27T06:28:54Z</dcterms:modified>
</cp:coreProperties>
</file>